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2447925" cy="3744913"/>
  <p:notesSz cx="6858000" cy="9144000"/>
  <p:defaultTextStyle>
    <a:defPPr>
      <a:defRPr lang="en-US"/>
    </a:defPPr>
    <a:lvl1pPr marL="0" algn="l" defTabSz="353873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176936" algn="l" defTabSz="353873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353873" algn="l" defTabSz="353873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530809" algn="l" defTabSz="353873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707746" algn="l" defTabSz="353873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884682" algn="l" defTabSz="353873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061618" algn="l" defTabSz="353873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1238555" algn="l" defTabSz="353873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1415491" algn="l" defTabSz="353873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200" d="100"/>
          <a:sy n="200" d="100"/>
        </p:scale>
        <p:origin x="-2196" y="444"/>
      </p:cViewPr>
      <p:guideLst>
        <p:guide orient="horz" pos="1180"/>
        <p:guide pos="7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83595" y="1163351"/>
            <a:ext cx="2080736" cy="80272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67189" y="2122118"/>
            <a:ext cx="1713548" cy="9570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6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3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30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07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84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6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38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15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66F7-B564-4997-9A09-DB3212618E56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3AAC-B550-4750-8A86-E5DE49267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792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66F7-B564-4997-9A09-DB3212618E56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3AAC-B550-4750-8A86-E5DE49267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96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3369" y="2406454"/>
            <a:ext cx="2080736" cy="743781"/>
          </a:xfrm>
        </p:spPr>
        <p:txBody>
          <a:bodyPr anchor="t"/>
          <a:lstStyle>
            <a:lvl1pPr algn="l">
              <a:defRPr sz="1500" b="1" cap="all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93369" y="1587254"/>
            <a:ext cx="2080736" cy="819199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  <a:lvl2pPr marL="176936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2pPr>
            <a:lvl3pPr marL="353873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3pPr>
            <a:lvl4pPr marL="530809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4pPr>
            <a:lvl5pPr marL="707746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5pPr>
            <a:lvl6pPr marL="884682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6pPr>
            <a:lvl7pPr marL="1061618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7pPr>
            <a:lvl8pPr marL="1238555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8pPr>
            <a:lvl9pPr marL="1415491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66F7-B564-4997-9A09-DB3212618E56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3AAC-B550-4750-8A86-E5DE49267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55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22396" y="873814"/>
            <a:ext cx="1081167" cy="2471469"/>
          </a:xfrm>
        </p:spPr>
        <p:txBody>
          <a:bodyPr/>
          <a:lstStyle>
            <a:lvl1pPr>
              <a:defRPr sz="11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244362" y="873814"/>
            <a:ext cx="1081167" cy="2471469"/>
          </a:xfrm>
        </p:spPr>
        <p:txBody>
          <a:bodyPr/>
          <a:lstStyle>
            <a:lvl1pPr>
              <a:defRPr sz="11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66F7-B564-4997-9A09-DB3212618E56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3AAC-B550-4750-8A86-E5DE49267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16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2396" y="838271"/>
            <a:ext cx="1081592" cy="349352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76936" indent="0">
              <a:buNone/>
              <a:defRPr sz="800" b="1"/>
            </a:lvl2pPr>
            <a:lvl3pPr marL="353873" indent="0">
              <a:buNone/>
              <a:defRPr sz="700" b="1"/>
            </a:lvl3pPr>
            <a:lvl4pPr marL="530809" indent="0">
              <a:buNone/>
              <a:defRPr sz="600" b="1"/>
            </a:lvl4pPr>
            <a:lvl5pPr marL="707746" indent="0">
              <a:buNone/>
              <a:defRPr sz="600" b="1"/>
            </a:lvl5pPr>
            <a:lvl6pPr marL="884682" indent="0">
              <a:buNone/>
              <a:defRPr sz="600" b="1"/>
            </a:lvl6pPr>
            <a:lvl7pPr marL="1061618" indent="0">
              <a:buNone/>
              <a:defRPr sz="600" b="1"/>
            </a:lvl7pPr>
            <a:lvl8pPr marL="1238555" indent="0">
              <a:buNone/>
              <a:defRPr sz="600" b="1"/>
            </a:lvl8pPr>
            <a:lvl9pPr marL="1415491" indent="0">
              <a:buNone/>
              <a:defRPr sz="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22396" y="1187623"/>
            <a:ext cx="1081592" cy="2157660"/>
          </a:xfrm>
        </p:spPr>
        <p:txBody>
          <a:bodyPr/>
          <a:lstStyle>
            <a:lvl1pPr>
              <a:defRPr sz="900"/>
            </a:lvl1pPr>
            <a:lvl2pPr>
              <a:defRPr sz="8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1243512" y="838271"/>
            <a:ext cx="1082017" cy="349352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76936" indent="0">
              <a:buNone/>
              <a:defRPr sz="800" b="1"/>
            </a:lvl2pPr>
            <a:lvl3pPr marL="353873" indent="0">
              <a:buNone/>
              <a:defRPr sz="700" b="1"/>
            </a:lvl3pPr>
            <a:lvl4pPr marL="530809" indent="0">
              <a:buNone/>
              <a:defRPr sz="600" b="1"/>
            </a:lvl4pPr>
            <a:lvl5pPr marL="707746" indent="0">
              <a:buNone/>
              <a:defRPr sz="600" b="1"/>
            </a:lvl5pPr>
            <a:lvl6pPr marL="884682" indent="0">
              <a:buNone/>
              <a:defRPr sz="600" b="1"/>
            </a:lvl6pPr>
            <a:lvl7pPr marL="1061618" indent="0">
              <a:buNone/>
              <a:defRPr sz="600" b="1"/>
            </a:lvl7pPr>
            <a:lvl8pPr marL="1238555" indent="0">
              <a:buNone/>
              <a:defRPr sz="600" b="1"/>
            </a:lvl8pPr>
            <a:lvl9pPr marL="1415491" indent="0">
              <a:buNone/>
              <a:defRPr sz="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1243512" y="1187623"/>
            <a:ext cx="1082017" cy="2157660"/>
          </a:xfrm>
        </p:spPr>
        <p:txBody>
          <a:bodyPr/>
          <a:lstStyle>
            <a:lvl1pPr>
              <a:defRPr sz="900"/>
            </a:lvl1pPr>
            <a:lvl2pPr>
              <a:defRPr sz="8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66F7-B564-4997-9A09-DB3212618E56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3AAC-B550-4750-8A86-E5DE49267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2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66F7-B564-4997-9A09-DB3212618E56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3AAC-B550-4750-8A86-E5DE49267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509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66F7-B564-4997-9A09-DB3212618E56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3AAC-B550-4750-8A86-E5DE49267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23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2397" y="149103"/>
            <a:ext cx="805350" cy="634555"/>
          </a:xfrm>
        </p:spPr>
        <p:txBody>
          <a:bodyPr anchor="b"/>
          <a:lstStyle>
            <a:lvl1pPr algn="l">
              <a:defRPr sz="800" b="1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57071" y="149104"/>
            <a:ext cx="1368458" cy="3196179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22397" y="783658"/>
            <a:ext cx="805350" cy="2561625"/>
          </a:xfrm>
        </p:spPr>
        <p:txBody>
          <a:bodyPr/>
          <a:lstStyle>
            <a:lvl1pPr marL="0" indent="0">
              <a:buNone/>
              <a:defRPr sz="500"/>
            </a:lvl1pPr>
            <a:lvl2pPr marL="176936" indent="0">
              <a:buNone/>
              <a:defRPr sz="500"/>
            </a:lvl2pPr>
            <a:lvl3pPr marL="353873" indent="0">
              <a:buNone/>
              <a:defRPr sz="400"/>
            </a:lvl3pPr>
            <a:lvl4pPr marL="530809" indent="0">
              <a:buNone/>
              <a:defRPr sz="300"/>
            </a:lvl4pPr>
            <a:lvl5pPr marL="707746" indent="0">
              <a:buNone/>
              <a:defRPr sz="300"/>
            </a:lvl5pPr>
            <a:lvl6pPr marL="884682" indent="0">
              <a:buNone/>
              <a:defRPr sz="300"/>
            </a:lvl6pPr>
            <a:lvl7pPr marL="1061618" indent="0">
              <a:buNone/>
              <a:defRPr sz="300"/>
            </a:lvl7pPr>
            <a:lvl8pPr marL="1238555" indent="0">
              <a:buNone/>
              <a:defRPr sz="300"/>
            </a:lvl8pPr>
            <a:lvl9pPr marL="1415491" indent="0">
              <a:buNone/>
              <a:defRPr sz="3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66F7-B564-4997-9A09-DB3212618E56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3AAC-B550-4750-8A86-E5DE49267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9810" y="2621439"/>
            <a:ext cx="1468755" cy="309476"/>
          </a:xfrm>
        </p:spPr>
        <p:txBody>
          <a:bodyPr anchor="b"/>
          <a:lstStyle>
            <a:lvl1pPr algn="l">
              <a:defRPr sz="800" b="1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79810" y="334615"/>
            <a:ext cx="1468755" cy="2246948"/>
          </a:xfrm>
        </p:spPr>
        <p:txBody>
          <a:bodyPr/>
          <a:lstStyle>
            <a:lvl1pPr marL="0" indent="0">
              <a:buNone/>
              <a:defRPr sz="1200"/>
            </a:lvl1pPr>
            <a:lvl2pPr marL="176936" indent="0">
              <a:buNone/>
              <a:defRPr sz="1100"/>
            </a:lvl2pPr>
            <a:lvl3pPr marL="353873" indent="0">
              <a:buNone/>
              <a:defRPr sz="900"/>
            </a:lvl3pPr>
            <a:lvl4pPr marL="530809" indent="0">
              <a:buNone/>
              <a:defRPr sz="800"/>
            </a:lvl4pPr>
            <a:lvl5pPr marL="707746" indent="0">
              <a:buNone/>
              <a:defRPr sz="800"/>
            </a:lvl5pPr>
            <a:lvl6pPr marL="884682" indent="0">
              <a:buNone/>
              <a:defRPr sz="800"/>
            </a:lvl6pPr>
            <a:lvl7pPr marL="1061618" indent="0">
              <a:buNone/>
              <a:defRPr sz="800"/>
            </a:lvl7pPr>
            <a:lvl8pPr marL="1238555" indent="0">
              <a:buNone/>
              <a:defRPr sz="800"/>
            </a:lvl8pPr>
            <a:lvl9pPr marL="1415491" indent="0">
              <a:buNone/>
              <a:defRPr sz="800"/>
            </a:lvl9pPr>
          </a:lstStyle>
          <a:p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79810" y="2930915"/>
            <a:ext cx="1468755" cy="439507"/>
          </a:xfrm>
        </p:spPr>
        <p:txBody>
          <a:bodyPr/>
          <a:lstStyle>
            <a:lvl1pPr marL="0" indent="0">
              <a:buNone/>
              <a:defRPr sz="500"/>
            </a:lvl1pPr>
            <a:lvl2pPr marL="176936" indent="0">
              <a:buNone/>
              <a:defRPr sz="500"/>
            </a:lvl2pPr>
            <a:lvl3pPr marL="353873" indent="0">
              <a:buNone/>
              <a:defRPr sz="400"/>
            </a:lvl3pPr>
            <a:lvl4pPr marL="530809" indent="0">
              <a:buNone/>
              <a:defRPr sz="300"/>
            </a:lvl4pPr>
            <a:lvl5pPr marL="707746" indent="0">
              <a:buNone/>
              <a:defRPr sz="300"/>
            </a:lvl5pPr>
            <a:lvl6pPr marL="884682" indent="0">
              <a:buNone/>
              <a:defRPr sz="300"/>
            </a:lvl6pPr>
            <a:lvl7pPr marL="1061618" indent="0">
              <a:buNone/>
              <a:defRPr sz="300"/>
            </a:lvl7pPr>
            <a:lvl8pPr marL="1238555" indent="0">
              <a:buNone/>
              <a:defRPr sz="300"/>
            </a:lvl8pPr>
            <a:lvl9pPr marL="1415491" indent="0">
              <a:buNone/>
              <a:defRPr sz="3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66F7-B564-4997-9A09-DB3212618E56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3AAC-B550-4750-8A86-E5DE49267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0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66F7-B564-4997-9A09-DB3212618E56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3AAC-B550-4750-8A86-E5DE49267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34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1774746" y="149971"/>
            <a:ext cx="550783" cy="3195312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22396" y="149971"/>
            <a:ext cx="1611551" cy="3195312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66F7-B564-4997-9A09-DB3212618E56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3AAC-B550-4750-8A86-E5DE49267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6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22396" y="149970"/>
            <a:ext cx="2203133" cy="624152"/>
          </a:xfrm>
          <a:prstGeom prst="rect">
            <a:avLst/>
          </a:prstGeom>
        </p:spPr>
        <p:txBody>
          <a:bodyPr vert="horz" lIns="35387" tIns="17694" rIns="35387" bIns="17694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2396" y="873814"/>
            <a:ext cx="2203133" cy="2471469"/>
          </a:xfrm>
          <a:prstGeom prst="rect">
            <a:avLst/>
          </a:prstGeom>
        </p:spPr>
        <p:txBody>
          <a:bodyPr vert="horz" lIns="35387" tIns="17694" rIns="35387" bIns="17694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122396" y="3470980"/>
            <a:ext cx="571183" cy="199382"/>
          </a:xfrm>
          <a:prstGeom prst="rect">
            <a:avLst/>
          </a:prstGeom>
        </p:spPr>
        <p:txBody>
          <a:bodyPr vert="horz" lIns="35387" tIns="17694" rIns="35387" bIns="17694" rtlCol="0" anchor="ctr"/>
          <a:lstStyle>
            <a:lvl1pPr algn="l">
              <a:defRPr sz="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066F7-B564-4997-9A09-DB3212618E56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836375" y="3470980"/>
            <a:ext cx="775176" cy="199382"/>
          </a:xfrm>
          <a:prstGeom prst="rect">
            <a:avLst/>
          </a:prstGeom>
        </p:spPr>
        <p:txBody>
          <a:bodyPr vert="horz" lIns="35387" tIns="17694" rIns="35387" bIns="17694" rtlCol="0" anchor="ctr"/>
          <a:lstStyle>
            <a:lvl1pPr algn="ctr">
              <a:defRPr sz="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754346" y="3470980"/>
            <a:ext cx="571183" cy="199382"/>
          </a:xfrm>
          <a:prstGeom prst="rect">
            <a:avLst/>
          </a:prstGeom>
        </p:spPr>
        <p:txBody>
          <a:bodyPr vert="horz" lIns="35387" tIns="17694" rIns="35387" bIns="17694" rtlCol="0" anchor="ctr"/>
          <a:lstStyle>
            <a:lvl1pPr algn="r">
              <a:defRPr sz="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C3AAC-B550-4750-8A86-E5DE49267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36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53873" rtl="0" eaLnBrk="1" latinLnBrk="0" hangingPunct="1">
        <a:spcBef>
          <a:spcPct val="0"/>
        </a:spcBef>
        <a:buNone/>
        <a:defRPr sz="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2702" indent="-132702" algn="l" defTabSz="353873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87522" indent="-110585" algn="l" defTabSz="353873" rtl="0" eaLnBrk="1" latinLnBrk="0" hangingPunct="1">
        <a:spcBef>
          <a:spcPct val="20000"/>
        </a:spcBef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442341" indent="-88468" algn="l" defTabSz="353873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19277" indent="-88468" algn="l" defTabSz="353873" rtl="0" eaLnBrk="1" latinLnBrk="0" hangingPunct="1">
        <a:spcBef>
          <a:spcPct val="20000"/>
        </a:spcBef>
        <a:buFont typeface="Arial" panose="020B0604020202020204" pitchFamily="34" charset="0"/>
        <a:buChar char="–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96214" indent="-88468" algn="l" defTabSz="353873" rtl="0" eaLnBrk="1" latinLnBrk="0" hangingPunct="1">
        <a:spcBef>
          <a:spcPct val="20000"/>
        </a:spcBef>
        <a:buFont typeface="Arial" panose="020B0604020202020204" pitchFamily="34" charset="0"/>
        <a:buChar char="»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73150" indent="-88468" algn="l" defTabSz="353873" rtl="0" eaLnBrk="1" latinLnBrk="0" hangingPunct="1">
        <a:spcBef>
          <a:spcPct val="20000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0087" indent="-88468" algn="l" defTabSz="353873" rtl="0" eaLnBrk="1" latinLnBrk="0" hangingPunct="1">
        <a:spcBef>
          <a:spcPct val="20000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27023" indent="-88468" algn="l" defTabSz="353873" rtl="0" eaLnBrk="1" latinLnBrk="0" hangingPunct="1">
        <a:spcBef>
          <a:spcPct val="20000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03959" indent="-88468" algn="l" defTabSz="353873" rtl="0" eaLnBrk="1" latinLnBrk="0" hangingPunct="1">
        <a:spcBef>
          <a:spcPct val="20000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3873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6936" algn="l" defTabSz="353873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2pPr>
      <a:lvl3pPr marL="353873" algn="l" defTabSz="353873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530809" algn="l" defTabSz="353873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4pPr>
      <a:lvl5pPr marL="707746" algn="l" defTabSz="353873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884682" algn="l" defTabSz="353873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1061618" algn="l" defTabSz="353873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1238555" algn="l" defTabSz="353873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1415491" algn="l" defTabSz="353873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40D3A"/>
              </a:clrFrom>
              <a:clrTo>
                <a:srgbClr val="C40D3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4" y="0"/>
            <a:ext cx="2449629" cy="159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20" y="2916572"/>
            <a:ext cx="698388" cy="460973"/>
          </a:xfrm>
          <a:prstGeom prst="rect">
            <a:avLst/>
          </a:prstGeom>
        </p:spPr>
      </p:pic>
      <p:sp>
        <p:nvSpPr>
          <p:cNvPr id="5" name="Zaoblený obdélník 4"/>
          <p:cNvSpPr/>
          <p:nvPr/>
        </p:nvSpPr>
        <p:spPr>
          <a:xfrm rot="20815556">
            <a:off x="1758578" y="2146439"/>
            <a:ext cx="617479" cy="389373"/>
          </a:xfrm>
          <a:prstGeom prst="roundRect">
            <a:avLst/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78" tIns="16889" rIns="33778" bIns="16889" rtlCol="0" anchor="ctr"/>
          <a:lstStyle/>
          <a:p>
            <a:pPr algn="ctr"/>
            <a:r>
              <a:rPr lang="cs-CZ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NÁSTUP </a:t>
            </a:r>
          </a:p>
          <a:p>
            <a:pPr algn="ctr"/>
            <a:r>
              <a:rPr lang="cs-CZ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KVĚTEN</a:t>
            </a:r>
            <a:r>
              <a:rPr lang="cs-CZ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! </a:t>
            </a: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AG Rounded Std Black CZ" panose="020F0902020204020204" pitchFamily="34" charset="0"/>
            </a:endParaRPr>
          </a:p>
        </p:txBody>
      </p:sp>
      <p:sp>
        <p:nvSpPr>
          <p:cNvPr id="6" name="Zaoblený obdélník 5"/>
          <p:cNvSpPr/>
          <p:nvPr/>
        </p:nvSpPr>
        <p:spPr>
          <a:xfrm>
            <a:off x="0" y="756332"/>
            <a:ext cx="2412095" cy="7329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78" tIns="16889" rIns="33778" bIns="16889" rtlCol="0" anchor="ctr"/>
          <a:lstStyle/>
          <a:p>
            <a:r>
              <a:rPr lang="cs-CZ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Nabíráme nové zaměstnance </a:t>
            </a:r>
            <a:endParaRPr lang="cs-CZ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AG Rounded Std Black CZ" panose="020F090202020402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-1704" y="1381131"/>
            <a:ext cx="1690887" cy="172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78" tIns="16889" rIns="33778" bIns="16889" rtlCol="0" anchor="ctr"/>
          <a:lstStyle/>
          <a:p>
            <a:pPr algn="ctr"/>
            <a:r>
              <a:rPr lang="cs-CZ" sz="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na dělnické i specifické pozice </a:t>
            </a:r>
            <a:endParaRPr lang="en-US" sz="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AG Rounded Std Black CZ" panose="020F0902020204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0" y="3328847"/>
            <a:ext cx="2447925" cy="41606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78" tIns="16889" rIns="33778" bIns="16889" rtlCol="0" anchor="ctr"/>
          <a:lstStyle/>
          <a:p>
            <a:pPr algn="ctr"/>
            <a:endParaRPr lang="cs-CZ" b="1" dirty="0">
              <a:solidFill>
                <a:srgbClr val="FFFFFF"/>
              </a:solidFill>
              <a:latin typeface="VAG Rounded Std Black CZ" panose="020F0902020204020204" pitchFamily="34" charset="0"/>
            </a:endParaRPr>
          </a:p>
          <a:p>
            <a:pPr algn="ctr"/>
            <a:r>
              <a:rPr lang="cs-CZ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 </a:t>
            </a:r>
            <a:r>
              <a:rPr lang="cs-CZ" sz="13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VOLEJTE ZDARMA: </a:t>
            </a:r>
            <a:r>
              <a:rPr lang="cs-CZ" sz="13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602 744 960</a:t>
            </a:r>
            <a:endParaRPr lang="cs-CZ" sz="13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AG Rounded Std Black CZ" panose="020F0902020204020204" pitchFamily="34" charset="0"/>
            </a:endParaRPr>
          </a:p>
          <a:p>
            <a:pPr algn="ctr"/>
            <a:r>
              <a:rPr lang="cs-CZ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e</a:t>
            </a:r>
            <a:r>
              <a:rPr lang="pt-B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-mail: </a:t>
            </a:r>
            <a:r>
              <a:rPr lang="cs-CZ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lucie.prochazkova</a:t>
            </a:r>
            <a:r>
              <a:rPr lang="pt-B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@adecco.com</a:t>
            </a:r>
            <a:endParaRPr lang="pt-BR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AG Rounded Std Black CZ" panose="020F0902020204020204" pitchFamily="34" charset="0"/>
            </a:endParaRPr>
          </a:p>
          <a:p>
            <a:r>
              <a:rPr lang="cs-CZ" b="1" dirty="0" smtClean="0">
                <a:latin typeface="VAG Rounded Std Black CZ" panose="020F0902020204020204" pitchFamily="34" charset="0"/>
              </a:rPr>
              <a:t>                    </a:t>
            </a:r>
            <a:endParaRPr lang="en-US" b="1" dirty="0">
              <a:latin typeface="VAG Rounded Std Black CZ" panose="020F0902020204020204" pitchFamily="34" charset="0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35829" y="1639121"/>
            <a:ext cx="2357161" cy="1322153"/>
          </a:xfrm>
          <a:prstGeom prst="rect">
            <a:avLst/>
          </a:prstGeom>
        </p:spPr>
        <p:txBody>
          <a:bodyPr wrap="square" lIns="33778" tIns="16889" rIns="33778" bIns="16889">
            <a:spAutoFit/>
          </a:bodyPr>
          <a:lstStyle/>
          <a:p>
            <a:r>
              <a:rPr lang="cs-CZ" b="1" dirty="0" smtClean="0">
                <a:latin typeface="VAG Rounded Std Black CZ" panose="020F0902020204020204" pitchFamily="34" charset="0"/>
              </a:rPr>
              <a:t>Co </a:t>
            </a:r>
            <a:r>
              <a:rPr lang="cs-CZ" b="1" dirty="0">
                <a:latin typeface="VAG Rounded Std Black CZ" panose="020F0902020204020204" pitchFamily="34" charset="0"/>
              </a:rPr>
              <a:t>Vám můžeme </a:t>
            </a:r>
            <a:r>
              <a:rPr lang="cs-CZ" b="1" dirty="0" smtClean="0">
                <a:latin typeface="VAG Rounded Std Black CZ" panose="020F0902020204020204" pitchFamily="34" charset="0"/>
              </a:rPr>
              <a:t>nabídnout?</a:t>
            </a:r>
            <a:endParaRPr lang="cs-CZ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dirty="0">
                <a:latin typeface="+mj-lt"/>
              </a:rPr>
              <a:t>m</a:t>
            </a:r>
            <a:r>
              <a:rPr lang="cs-CZ" dirty="0" smtClean="0">
                <a:latin typeface="+mj-lt"/>
              </a:rPr>
              <a:t>zda </a:t>
            </a:r>
            <a:r>
              <a:rPr lang="cs-CZ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16.400 </a:t>
            </a:r>
            <a:r>
              <a:rPr lang="cs-CZ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- </a:t>
            </a:r>
            <a:r>
              <a:rPr lang="cs-CZ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22.000</a:t>
            </a:r>
            <a:r>
              <a:rPr lang="cs-CZ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 </a:t>
            </a:r>
            <a:r>
              <a:rPr lang="cs-CZ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Kč </a:t>
            </a:r>
            <a:r>
              <a:rPr lang="cs-CZ" dirty="0">
                <a:latin typeface="+mj-lt"/>
              </a:rPr>
              <a:t>podle </a:t>
            </a:r>
            <a:r>
              <a:rPr lang="cs-CZ" dirty="0" smtClean="0">
                <a:latin typeface="+mj-lt"/>
              </a:rPr>
              <a:t>pozice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dirty="0" smtClean="0"/>
              <a:t>2směnný </a:t>
            </a:r>
            <a:r>
              <a:rPr lang="cs-CZ" dirty="0"/>
              <a:t>provoz (ranní a odpolední směny – </a:t>
            </a:r>
            <a:r>
              <a:rPr lang="cs-CZ" dirty="0" smtClean="0"/>
              <a:t>Po-Pá)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dirty="0" smtClean="0"/>
              <a:t>plně </a:t>
            </a:r>
            <a:r>
              <a:rPr lang="cs-CZ" dirty="0"/>
              <a:t>hrazené stravenky </a:t>
            </a:r>
            <a:r>
              <a:rPr lang="cs-CZ" dirty="0" smtClean="0"/>
              <a:t>nebo </a:t>
            </a:r>
            <a:r>
              <a:rPr lang="cs-CZ" dirty="0"/>
              <a:t>plně </a:t>
            </a:r>
            <a:r>
              <a:rPr lang="cs-CZ" dirty="0" smtClean="0"/>
              <a:t>hrazené závodní stravování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dirty="0"/>
              <a:t>d</a:t>
            </a:r>
            <a:r>
              <a:rPr lang="cs-CZ" dirty="0" smtClean="0"/>
              <a:t>ocházkový </a:t>
            </a:r>
            <a:r>
              <a:rPr lang="cs-CZ" dirty="0"/>
              <a:t>bonus 1.000</a:t>
            </a:r>
            <a:r>
              <a:rPr lang="cs-CZ" dirty="0" smtClean="0"/>
              <a:t>,-/měsíc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dirty="0" smtClean="0"/>
              <a:t>nadstandardních </a:t>
            </a:r>
            <a:r>
              <a:rPr lang="cs-CZ" dirty="0"/>
              <a:t>25 dnů </a:t>
            </a:r>
            <a:r>
              <a:rPr lang="cs-CZ" dirty="0" smtClean="0"/>
              <a:t>dovolené</a:t>
            </a:r>
          </a:p>
          <a:p>
            <a:endParaRPr lang="cs-CZ" sz="500" b="1" dirty="0">
              <a:latin typeface="+mj-lt"/>
            </a:endParaRPr>
          </a:p>
          <a:p>
            <a:r>
              <a:rPr lang="cs-CZ" b="1" dirty="0">
                <a:latin typeface="VAG Rounded Std Black CZ" panose="020F0902020204020204" pitchFamily="34" charset="0"/>
              </a:rPr>
              <a:t>Koho </a:t>
            </a:r>
            <a:r>
              <a:rPr lang="cs-CZ" b="1" dirty="0" smtClean="0">
                <a:latin typeface="VAG Rounded Std Black CZ" panose="020F0902020204020204" pitchFamily="34" charset="0"/>
              </a:rPr>
              <a:t>hledáme?</a:t>
            </a:r>
            <a:endParaRPr lang="cs-CZ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690" dirty="0" smtClean="0"/>
              <a:t>šikovné</a:t>
            </a:r>
            <a:r>
              <a:rPr lang="cs-CZ" sz="690" dirty="0"/>
              <a:t>, odpovědné a fyzicky zdatné </a:t>
            </a:r>
            <a:r>
              <a:rPr lang="cs-CZ" sz="690" dirty="0" smtClean="0"/>
              <a:t>pracovníky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690" dirty="0" smtClean="0"/>
              <a:t>zkušenost s manipulací </a:t>
            </a:r>
            <a:r>
              <a:rPr lang="cs-CZ" sz="690" dirty="0"/>
              <a:t>s paletovým vozíkem </a:t>
            </a:r>
            <a:r>
              <a:rPr lang="cs-CZ" sz="690" dirty="0" smtClean="0"/>
              <a:t>– výhodou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690" dirty="0"/>
              <a:t>z</a:t>
            </a:r>
            <a:r>
              <a:rPr lang="cs-CZ" sz="690" dirty="0" smtClean="0"/>
              <a:t>nalost </a:t>
            </a:r>
            <a:r>
              <a:rPr lang="cs-CZ" sz="690" dirty="0"/>
              <a:t>práce na PC nebo s výrobní dokumentací </a:t>
            </a:r>
            <a:r>
              <a:rPr lang="cs-CZ" sz="690" dirty="0" smtClean="0"/>
              <a:t>– výhodou</a:t>
            </a:r>
            <a:endParaRPr lang="cs-CZ" sz="690" b="1" dirty="0" smtClean="0">
              <a:latin typeface="+mj-lt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575890" y="2961274"/>
            <a:ext cx="1872035" cy="3675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78" tIns="16889" rIns="33778" bIns="16889" rtlCol="0" anchor="ctr"/>
          <a:lstStyle/>
          <a:p>
            <a:pPr algn="ctr"/>
            <a:r>
              <a:rPr lang="cs-CZ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ZAUJALA VÁS NAŠE NABÍDKA?  </a:t>
            </a:r>
          </a:p>
          <a:p>
            <a:pPr algn="ctr"/>
            <a:r>
              <a:rPr lang="cs-CZ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AG Rounded Std Black CZ" panose="020F0902020204020204" pitchFamily="34" charset="0"/>
              </a:rPr>
              <a:t>KONTAKTUJTE NÁS CO NEJDŘÍVE!</a:t>
            </a:r>
            <a:endParaRPr 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AG Rounded Std Black CZ" panose="020F0902020204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4" y="42961"/>
            <a:ext cx="900100" cy="395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791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101</Words>
  <Application>Microsoft Office PowerPoint</Application>
  <PresentationFormat>Vlastní</PresentationFormat>
  <Paragraphs>21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systému Office</vt:lpstr>
      <vt:lpstr>Prezentace aplikace PowerPoint</vt:lpstr>
    </vt:vector>
  </TitlesOfParts>
  <Company>Adecco, spol. s r.o.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Ilona Stanko</dc:creator>
  <cp:lastModifiedBy>Lucie Procházková</cp:lastModifiedBy>
  <cp:revision>10</cp:revision>
  <dcterms:created xsi:type="dcterms:W3CDTF">2015-03-11T12:46:39Z</dcterms:created>
  <dcterms:modified xsi:type="dcterms:W3CDTF">2017-05-17T12:44:53Z</dcterms:modified>
</cp:coreProperties>
</file>